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99"/>
    <a:srgbClr val="FAE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4128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909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81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025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35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2783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055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86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17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7011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0767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7376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375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6515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3879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11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4DF5B-2F4B-44FA-8D12-DFDBCF412653}" type="datetimeFigureOut">
              <a:rPr lang="it-IT" smtClean="0"/>
              <a:t>08/01/2025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52D68FE-A84F-427F-A31A-A843738DF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4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hyperlink" Target="mailto:info@specialgroup.it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24370A-ECF9-4DE9-B60C-63DC85AF6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0496" y="5147910"/>
            <a:ext cx="4207707" cy="1405290"/>
          </a:xfrm>
        </p:spPr>
        <p:txBody>
          <a:bodyPr/>
          <a:lstStyle/>
          <a:p>
            <a:pPr algn="l"/>
            <a:r>
              <a:rPr lang="it-IT" sz="2400" dirty="0"/>
              <a:t>Azienda certificata</a:t>
            </a:r>
            <a:br>
              <a:rPr lang="it-IT" sz="2400" dirty="0"/>
            </a:br>
            <a:r>
              <a:rPr lang="it-IT" sz="2400" dirty="0"/>
              <a:t>Prodotti naturali</a:t>
            </a:r>
            <a:br>
              <a:rPr lang="it-IT" sz="2400" dirty="0"/>
            </a:br>
            <a:r>
              <a:rPr lang="it-IT" sz="2400" dirty="0"/>
              <a:t>Preventivi Gratuiti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B596538-976D-449F-837C-565DB0C29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851" y="6328127"/>
            <a:ext cx="1266345" cy="450146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it-IT" sz="800" b="1" kern="5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UNI EN ISO 9001:2015</a:t>
            </a:r>
          </a:p>
          <a:p>
            <a:pPr>
              <a:spcBef>
                <a:spcPts val="0"/>
              </a:spcBef>
            </a:pPr>
            <a:r>
              <a:rPr lang="it-IT" sz="800" b="1" kern="5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UNI EN ISO 14001:2015</a:t>
            </a:r>
          </a:p>
          <a:p>
            <a:pPr>
              <a:spcBef>
                <a:spcPts val="0"/>
              </a:spcBef>
            </a:pPr>
            <a:r>
              <a:rPr lang="it-IT" sz="800" b="1" kern="5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UNI EN ISO 45001:2018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4C6BBCB-7802-4C4C-AC4D-7A0D5FF53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9752" y="30806"/>
            <a:ext cx="1877731" cy="173141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1A2D60F-793C-44D7-8F91-B13D0CDB1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1" y="6248400"/>
            <a:ext cx="1009650" cy="60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469EC21-36A7-4163-B4EA-4085DF43B952}"/>
              </a:ext>
            </a:extLst>
          </p:cNvPr>
          <p:cNvSpPr txBox="1"/>
          <p:nvPr/>
        </p:nvSpPr>
        <p:spPr>
          <a:xfrm>
            <a:off x="9375030" y="5228235"/>
            <a:ext cx="2747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Contatti:</a:t>
            </a:r>
          </a:p>
          <a:p>
            <a:r>
              <a:rPr lang="it-IT" sz="1400" dirty="0"/>
              <a:t>Mail </a:t>
            </a:r>
            <a:r>
              <a:rPr lang="it-IT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info@specialgroup.it</a:t>
            </a:r>
            <a:endParaRPr lang="it-IT" sz="1400" dirty="0"/>
          </a:p>
          <a:p>
            <a:r>
              <a:rPr lang="it-IT" sz="1400" dirty="0"/>
              <a:t>Tel  0131-899507</a:t>
            </a:r>
          </a:p>
          <a:p>
            <a:r>
              <a:rPr lang="it-IT" sz="1400" dirty="0"/>
              <a:t>Sito web   www.specialgroup.it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2033D4F-1F15-DA82-6555-B7360AA00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0723" y="2662944"/>
            <a:ext cx="1231499" cy="123759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133D2D6-E76B-D50A-6D95-D7F9F4F2B5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726" y="838295"/>
            <a:ext cx="2466975" cy="184785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EBB9DB1-CEFB-4590-362D-828E6B07C8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5388" y="1563034"/>
            <a:ext cx="3604658" cy="360465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7C51B71-B17E-9409-784E-A28E3F6FE3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260" y="3493802"/>
            <a:ext cx="2762250" cy="165735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BF266C67-704B-8768-2578-804047913C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3780" y="89891"/>
            <a:ext cx="2381250" cy="192405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71EEAACB-554F-45A7-347C-3DB7429C68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4563" y="4708973"/>
            <a:ext cx="2333625" cy="1952625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B87E989-1808-9D3A-D343-4451CBB063AB}"/>
              </a:ext>
            </a:extLst>
          </p:cNvPr>
          <p:cNvSpPr txBox="1"/>
          <p:nvPr/>
        </p:nvSpPr>
        <p:spPr>
          <a:xfrm>
            <a:off x="7300501" y="2911629"/>
            <a:ext cx="2521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Goditi la tua estate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ACDC206-7AAE-DEB0-0EF1-A0F026060C54}"/>
              </a:ext>
            </a:extLst>
          </p:cNvPr>
          <p:cNvSpPr txBox="1"/>
          <p:nvPr/>
        </p:nvSpPr>
        <p:spPr>
          <a:xfrm>
            <a:off x="3373515" y="221942"/>
            <a:ext cx="34965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Programmi mirati</a:t>
            </a:r>
          </a:p>
          <a:p>
            <a:r>
              <a:rPr lang="it-IT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Monitoraggio e controllo</a:t>
            </a:r>
          </a:p>
        </p:txBody>
      </p:sp>
    </p:spTree>
    <p:extLst>
      <p:ext uri="{BB962C8B-B14F-4D97-AF65-F5344CB8AC3E}">
        <p14:creationId xmlns:p14="http://schemas.microsoft.com/office/powerpoint/2010/main" val="2731914654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269</TotalTime>
  <Words>46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Times New Roman</vt:lpstr>
      <vt:lpstr>Trebuchet MS</vt:lpstr>
      <vt:lpstr>Wingdings 3</vt:lpstr>
      <vt:lpstr>Sfaccettatura</vt:lpstr>
      <vt:lpstr>Azienda certificata Prodotti naturali Preventivi Gratuiti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Azienda certificata  Prodotti Ecolabel Preventivi Gratuiti</dc:title>
  <dc:creator>Special Group S.r.l.</dc:creator>
  <cp:lastModifiedBy>Special Group S.r.l.</cp:lastModifiedBy>
  <cp:revision>10</cp:revision>
  <cp:lastPrinted>2022-03-01T10:04:03Z</cp:lastPrinted>
  <dcterms:created xsi:type="dcterms:W3CDTF">2022-03-01T08:24:27Z</dcterms:created>
  <dcterms:modified xsi:type="dcterms:W3CDTF">2025-01-08T07:58:27Z</dcterms:modified>
</cp:coreProperties>
</file>